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7" r:id="rId1"/>
  </p:sldMasterIdLst>
  <p:notesMasterIdLst>
    <p:notesMasterId r:id="rId5"/>
  </p:notesMasterIdLst>
  <p:handoutMasterIdLst>
    <p:handoutMasterId r:id="rId6"/>
  </p:handoutMasterIdLst>
  <p:sldIdLst>
    <p:sldId id="585" r:id="rId2"/>
    <p:sldId id="586" r:id="rId3"/>
    <p:sldId id="588" r:id="rId4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Business 1" id="{65A9B29A-F89A-4A95-9BAC-1547673B6D5F}">
          <p14:sldIdLst>
            <p14:sldId id="585"/>
            <p14:sldId id="586"/>
            <p14:sldId id="588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251">
          <p15:clr>
            <a:srgbClr val="A4A3A4"/>
          </p15:clr>
        </p15:guide>
        <p15:guide id="3" orient="horz" pos="3158" userDrawn="1">
          <p15:clr>
            <a:srgbClr val="A4A3A4"/>
          </p15:clr>
        </p15:guide>
        <p15:guide id="5" orient="horz" pos="981" userDrawn="1">
          <p15:clr>
            <a:srgbClr val="A4A3A4"/>
          </p15:clr>
        </p15:guide>
        <p15:guide id="6" pos="2880">
          <p15:clr>
            <a:srgbClr val="A4A3A4"/>
          </p15:clr>
        </p15:guide>
        <p15:guide id="7" pos="431">
          <p15:clr>
            <a:srgbClr val="A4A3A4"/>
          </p15:clr>
        </p15:guide>
        <p15:guide id="8" pos="5329">
          <p15:clr>
            <a:srgbClr val="A4A3A4"/>
          </p15:clr>
        </p15:guide>
        <p15:guide id="9" pos="5556" userDrawn="1">
          <p15:clr>
            <a:srgbClr val="A4A3A4"/>
          </p15:clr>
        </p15:guide>
        <p15:guide id="10" pos="249">
          <p15:clr>
            <a:srgbClr val="A4A3A4"/>
          </p15:clr>
        </p15:guide>
        <p15:guide id="11" pos="1474" userDrawn="1">
          <p15:clr>
            <a:srgbClr val="A4A3A4"/>
          </p15:clr>
        </p15:guide>
        <p15:guide id="12" pos="4286" userDrawn="1">
          <p15:clr>
            <a:srgbClr val="A4A3A4"/>
          </p15:clr>
        </p15:guide>
        <p15:guide id="13" pos="3288" userDrawn="1">
          <p15:clr>
            <a:srgbClr val="A4A3A4"/>
          </p15:clr>
        </p15:guide>
        <p15:guide id="14" orient="horz" pos="3294" userDrawn="1">
          <p15:clr>
            <a:srgbClr val="A4A3A4"/>
          </p15:clr>
        </p15:guide>
        <p15:guide id="15" orient="horz" pos="216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466EA5"/>
    <a:srgbClr val="D16B17"/>
    <a:srgbClr val="E9E9E9"/>
    <a:srgbClr val="2A9A72"/>
    <a:srgbClr val="1E2631"/>
    <a:srgbClr val="7F7F7F"/>
    <a:srgbClr val="222A35"/>
    <a:srgbClr val="2F3A46"/>
    <a:srgbClr val="DBDBDB"/>
    <a:srgbClr val="2F394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929F9F4-4A8F-4326-A1B4-22849713DDAB}" styleName="Style foncé 1 - Accentuation 4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wholeTbl>
    <a:band1H>
      <a:tcStyle>
        <a:tcBdr/>
        <a:fill>
          <a:solidFill>
            <a:schemeClr val="accent4">
              <a:shade val="60000"/>
            </a:schemeClr>
          </a:solidFill>
        </a:fill>
      </a:tcStyle>
    </a:band1H>
    <a:band1V>
      <a:tcStyle>
        <a:tcBdr/>
        <a:fill>
          <a:solidFill>
            <a:schemeClr val="accent4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4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4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4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AF606853-7671-496A-8E4F-DF71F8EC918B}" styleName="Style foncé 1 - Accentuation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37CE84F3-28C3-443E-9E96-99CF82512B78}" styleName="Style foncé 1 - Accentuation 2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wholeTbl>
    <a:band1H>
      <a:tcStyle>
        <a:tcBdr/>
        <a:fill>
          <a:solidFill>
            <a:schemeClr val="accent2">
              <a:shade val="60000"/>
            </a:schemeClr>
          </a:solidFill>
        </a:fill>
      </a:tcStyle>
    </a:band1H>
    <a:band1V>
      <a:tcStyle>
        <a:tcBdr/>
        <a:fill>
          <a:solidFill>
            <a:schemeClr val="accent2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2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2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2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8FD4443E-F989-4FC4-A0C8-D5A2AF1F390B}" styleName="Style foncé 1 - Accentuation 5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wholeTbl>
    <a:band1H>
      <a:tcStyle>
        <a:tcBdr/>
        <a:fill>
          <a:solidFill>
            <a:schemeClr val="accent5">
              <a:shade val="60000"/>
            </a:schemeClr>
          </a:solidFill>
        </a:fill>
      </a:tcStyle>
    </a:band1H>
    <a:band1V>
      <a:tcStyle>
        <a:tcBdr/>
        <a:fill>
          <a:solidFill>
            <a:schemeClr val="accent5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5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5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5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125E5076-3810-47DD-B79F-674D7AD40C01}" styleName="Style foncé 1 - Accentuation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E8034E78-7F5D-4C2E-B375-FC64B27BC917}" styleName="Style foncé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93296810-A885-4BE3-A3E7-6D5BEEA58F35}" styleName="Style moyen 2 - Accentuation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1E4AEA4-8DFA-4A89-87EB-49C32662AFE0}" styleName="Style moyen 2 - Accentuation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0A15C55-8517-42AA-B614-E9B94910E393}" styleName="Style moyen 2 - Accentuation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194" autoAdjust="0"/>
    <p:restoredTop sz="93370" autoAdjust="0"/>
  </p:normalViewPr>
  <p:slideViewPr>
    <p:cSldViewPr>
      <p:cViewPr varScale="1">
        <p:scale>
          <a:sx n="88" d="100"/>
          <a:sy n="88" d="100"/>
        </p:scale>
        <p:origin x="1094" y="77"/>
      </p:cViewPr>
      <p:guideLst>
        <p:guide orient="horz" pos="2251"/>
        <p:guide orient="horz" pos="3158"/>
        <p:guide orient="horz" pos="981"/>
        <p:guide pos="2880"/>
        <p:guide pos="431"/>
        <p:guide pos="5329"/>
        <p:guide pos="5556"/>
        <p:guide pos="249"/>
        <p:guide pos="1474"/>
        <p:guide pos="4286"/>
        <p:guide pos="3288"/>
        <p:guide orient="horz" pos="3294"/>
        <p:guide orient="horz" pos="216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85" d="100"/>
          <a:sy n="85" d="100"/>
        </p:scale>
        <p:origin x="888" y="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A33B4B9-AFB0-43EB-82AF-ED70AC262E4F}" type="datetimeFigureOut">
              <a:rPr lang="en-US" smtClean="0"/>
              <a:pPr/>
              <a:t>2/14/2017</a:t>
            </a:fld>
            <a:endParaRPr lang="en-US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6472C8F-9949-4688-BFEB-F813D79CFC0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29926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D31E77A-DD07-4A76-801D-B4BF4990C412}" type="datetimeFigureOut">
              <a:rPr lang="en-US" smtClean="0"/>
              <a:pPr/>
              <a:t>2/14/2017</a:t>
            </a:fld>
            <a:endParaRPr lang="en-US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CA3AB2B-189A-4C92-A457-C6A3833631A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38983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>
                <a:solidFill>
                  <a:prstClr val="black"/>
                </a:solidFill>
              </a:rPr>
              <a:t>© Copyright Showeet.com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A3AB2B-189A-4C92-A457-C6A3833631A7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368914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dirty="0" smtClean="0">
                <a:solidFill>
                  <a:prstClr val="black"/>
                </a:solidFill>
              </a:rPr>
              <a:t>© Copyright Showeet.com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A3AB2B-189A-4C92-A457-C6A3833631A7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4337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siness1 -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2348880"/>
            <a:ext cx="9144000" cy="2808312"/>
          </a:xfrm>
          <a:prstGeom prst="rect">
            <a:avLst/>
          </a:prstGeom>
          <a:gradFill flip="none" rotWithShape="1">
            <a:gsLst>
              <a:gs pos="0">
                <a:schemeClr val="accent1">
                  <a:satMod val="103000"/>
                  <a:lumMod val="102000"/>
                  <a:tint val="94000"/>
                  <a:alpha val="36000"/>
                </a:schemeClr>
              </a:gs>
              <a:gs pos="50000">
                <a:schemeClr val="accent1">
                  <a:satMod val="110000"/>
                  <a:lumMod val="100000"/>
                  <a:shade val="100000"/>
                  <a:alpha val="36000"/>
                </a:schemeClr>
              </a:gs>
              <a:gs pos="100000">
                <a:schemeClr val="accent1">
                  <a:lumMod val="99000"/>
                  <a:satMod val="120000"/>
                  <a:shade val="78000"/>
                  <a:alpha val="3600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28934" b="30220"/>
          <a:stretch/>
        </p:blipFill>
        <p:spPr>
          <a:xfrm>
            <a:off x="-1" y="2522686"/>
            <a:ext cx="9144002" cy="248996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5536" y="836712"/>
            <a:ext cx="8280920" cy="136815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defRPr lang="en-US">
                <a:solidFill>
                  <a:srgbClr val="466EA5"/>
                </a:solidFill>
              </a:defRPr>
            </a:lvl1pPr>
          </a:lstStyle>
          <a:p>
            <a:pPr lvl="0"/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6" name="TextBox 5"/>
          <p:cNvSpPr txBox="1"/>
          <p:nvPr userDrawn="1"/>
        </p:nvSpPr>
        <p:spPr>
          <a:xfrm>
            <a:off x="539552" y="6309320"/>
            <a:ext cx="206710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i="0" spc="0" dirty="0" err="1" smtClean="0">
                <a:solidFill>
                  <a:srgbClr val="466EA5"/>
                </a:solidFill>
                <a:latin typeface="+mj-lt"/>
              </a:rPr>
              <a:t>OneIT</a:t>
            </a:r>
            <a:r>
              <a:rPr lang="en-US" sz="1400" b="1" i="0" spc="0" dirty="0" smtClean="0">
                <a:solidFill>
                  <a:srgbClr val="466EA5"/>
                </a:solidFill>
                <a:latin typeface="+mj-lt"/>
              </a:rPr>
              <a:t> for the #</a:t>
            </a:r>
            <a:r>
              <a:rPr lang="en-US" sz="1400" b="1" i="0" spc="0" dirty="0" err="1" smtClean="0">
                <a:solidFill>
                  <a:srgbClr val="466EA5"/>
                </a:solidFill>
                <a:latin typeface="+mj-lt"/>
              </a:rPr>
              <a:t>GatorGood</a:t>
            </a:r>
            <a:endParaRPr lang="en-US" sz="1400" b="1" i="0" spc="0" dirty="0">
              <a:solidFill>
                <a:srgbClr val="466EA5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543584700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orient="horz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Business1 - 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>
          <a:xfrm>
            <a:off x="681136" y="1825625"/>
            <a:ext cx="3657600" cy="4351338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>
          <a:xfrm>
            <a:off x="4716016" y="1825625"/>
            <a:ext cx="3657600" cy="4351338"/>
          </a:xfrm>
        </p:spPr>
        <p:txBody>
          <a:bodyPr/>
          <a:lstStyle/>
          <a:p>
            <a:endParaRPr lang="en-US" dirty="0"/>
          </a:p>
        </p:txBody>
      </p:sp>
    </p:spTree>
    <p:extLst/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usiness1 - 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3943350" cy="1325563"/>
          </a:xfr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4788024" y="365125"/>
            <a:ext cx="3474720" cy="5495925"/>
          </a:xfrm>
        </p:spPr>
        <p:txBody>
          <a:bodyPr/>
          <a:lstStyle/>
          <a:p>
            <a:endParaRPr lang="en-US"/>
          </a:p>
        </p:txBody>
      </p:sp>
      <p:sp>
        <p:nvSpPr>
          <p:cNvPr id="9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474720" cy="3811588"/>
          </a:xfrm>
        </p:spPr>
        <p:txBody>
          <a:bodyPr/>
          <a:lstStyle/>
          <a:p>
            <a:endParaRPr lang="en-US"/>
          </a:p>
        </p:txBody>
      </p:sp>
    </p:spTree>
    <p:extLst/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usiness1 - 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20283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emf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02756" y="6381328"/>
            <a:ext cx="2496312" cy="2278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58757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9" r:id="rId1"/>
    <p:sldLayoutId id="2147483751" r:id="rId2"/>
    <p:sldLayoutId id="2147483752" r:id="rId3"/>
    <p:sldLayoutId id="2147483750" r:id="rId4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rgbClr val="466EA5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rgbClr val="466EA5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rgbClr val="466EA5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rgbClr val="466EA5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466EA5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466EA5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UFIT 2017</a:t>
            </a:r>
            <a:br>
              <a:rPr lang="en-US" dirty="0" smtClean="0"/>
            </a:br>
            <a:r>
              <a:rPr lang="en-US" dirty="0" smtClean="0"/>
              <a:t>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8944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Insert your title here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6502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9598499"/>
      </p:ext>
    </p:extLst>
  </p:cSld>
  <p:clrMapOvr>
    <a:masterClrMapping/>
  </p:clrMapOvr>
</p:sld>
</file>

<file path=ppt/theme/theme1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54529</TotalTime>
  <Words>28</Words>
  <Application>Microsoft Office PowerPoint</Application>
  <PresentationFormat>On-screen Show (4:3)</PresentationFormat>
  <Paragraphs>11</Paragraphs>
  <Slides>3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Custom Design</vt:lpstr>
      <vt:lpstr>UFIT 2017 Template</vt:lpstr>
      <vt:lpstr>Insert your title here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Minimalist Business - Template for PowerPoint</dc:title>
  <dc:creator>showeet.com</dc:creator>
  <dc:description>© Copyright Showeet.com</dc:description>
  <cp:lastModifiedBy>Gale,Tracy</cp:lastModifiedBy>
  <cp:revision>30</cp:revision>
  <dcterms:created xsi:type="dcterms:W3CDTF">2011-05-09T14:18:21Z</dcterms:created>
  <dcterms:modified xsi:type="dcterms:W3CDTF">2017-02-14T14:43:57Z</dcterms:modified>
  <cp:category>Templates</cp:category>
</cp:coreProperties>
</file>